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5"/>
  </p:notesMasterIdLst>
  <p:sldIdLst>
    <p:sldId id="288" r:id="rId2"/>
    <p:sldId id="289" r:id="rId3"/>
    <p:sldId id="290" r:id="rId4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나눔고딕" panose="020B0600000101010101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2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AF9D9B"/>
    <a:srgbClr val="DDD6D5"/>
    <a:srgbClr val="E7E2E1"/>
    <a:srgbClr val="5C5B5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92" autoAdjust="0"/>
    <p:restoredTop sz="94660"/>
  </p:normalViewPr>
  <p:slideViewPr>
    <p:cSldViewPr snapToGrid="0">
      <p:cViewPr varScale="1">
        <p:scale>
          <a:sx n="92" d="100"/>
          <a:sy n="92" d="100"/>
        </p:scale>
        <p:origin x="60" y="5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9DC1E-6E96-4556-955A-9001F3052BAC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CC48C-2008-4BAB-9F64-73ACCB1B4D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7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18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49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4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98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49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8847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51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2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CB793-B8FC-4517-A682-206422413833}" type="datetimeFigureOut">
              <a:rPr lang="ko-KR" altLang="en-US" smtClean="0"/>
              <a:t>2019-10-21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D9A1C-E1C7-4235-8BBF-7E9631FA94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70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7714" y="177347"/>
            <a:ext cx="6525986" cy="949325"/>
          </a:xfrm>
        </p:spPr>
        <p:txBody>
          <a:bodyPr/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Random Forest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4" name="내용 개체 틀 3" descr="화면 캡처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16" y="1004256"/>
            <a:ext cx="6318355" cy="4310693"/>
          </a:xfrm>
        </p:spPr>
      </p:pic>
      <p:sp>
        <p:nvSpPr>
          <p:cNvPr id="5" name="직사각형 4"/>
          <p:cNvSpPr/>
          <p:nvPr/>
        </p:nvSpPr>
        <p:spPr>
          <a:xfrm>
            <a:off x="1779814" y="4163786"/>
            <a:ext cx="661307" cy="47352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344636" y="4163786"/>
            <a:ext cx="661307" cy="47352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920343" y="4152901"/>
            <a:ext cx="661307" cy="47352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189514" y="4811485"/>
            <a:ext cx="1006929" cy="47352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5945188" y="18256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  <a:t/>
            </a:r>
            <a:br>
              <a:rPr kumimoji="1" lang="ko-KR" altLang="ko-KR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굴림" charset="-127"/>
                <a:ea typeface="굴림" charset="-127"/>
                <a:cs typeface="굴림" charset="-127"/>
              </a:rPr>
            </a:b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charset="-127"/>
              <a:ea typeface="굴림" charset="-127"/>
              <a:cs typeface="굴림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82492" y="914400"/>
            <a:ext cx="5158695" cy="544764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포레스트 정의</a:t>
            </a:r>
            <a:endParaRPr lang="en-US" altLang="ko-KR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endParaRPr lang="en-US" altLang="ko-KR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랜덤 포레스트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분류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 등에 사용되는 </a:t>
            </a:r>
            <a:r>
              <a:rPr lang="ko-KR" altLang="en-US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앙상블 학습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방법의 일종으로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훈련 과정에서 구성한 </a:t>
            </a:r>
            <a:r>
              <a:rPr lang="ko-KR" altLang="en-US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다수의 결정 트리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로부터 분류 또는 </a:t>
            </a:r>
            <a:r>
              <a:rPr lang="ko-KR" altLang="en-US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평균 예측치</a:t>
            </a:r>
            <a:r>
              <a:rPr lang="en-US" altLang="ko-KR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 분석</a:t>
            </a:r>
            <a:r>
              <a:rPr lang="en-US" altLang="ko-KR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출력함으로써 동작하는 알고리즘이다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algn="l"/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20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분석 과정</a:t>
            </a:r>
            <a:endParaRPr lang="en-US" altLang="ko-KR" sz="2000" b="1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표본 추출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데이터로부터 중복을 허용하는  복원추출하여 복수의 표본을 생성</a:t>
            </a: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변수 선정 및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구성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가지치기를 하지 않은 최대 의사 결정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및 회귀분석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구성함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단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Tree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분기를 수행하는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Node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는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Random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으로 추출되는 변수 중에서 최선의 변수로 선정</a:t>
            </a: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endParaRPr lang="en-US" altLang="ko-KR" sz="1600" dirty="0" smtClean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 algn="l">
              <a:buAutoNum type="arabicPeriod"/>
            </a:pP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반복수행 및 분석결과 도출 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1, 2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를 반복하여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모든 분석결과를 종합 조정하고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배깅 알고리즘과 같이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회귀분석은 분석 모형의 평균값으로 분석결과를 도출하고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판별분석은 다수결에 의한 판별결과를 도출함</a:t>
            </a:r>
            <a:r>
              <a:rPr lang="en-US" altLang="ko-KR" sz="160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sz="1600" dirty="0">
              <a:solidFill>
                <a:schemeClr val="bg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993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4864" y="185510"/>
            <a:ext cx="10515600" cy="761547"/>
          </a:xfrm>
        </p:spPr>
        <p:txBody>
          <a:bodyPr>
            <a:norm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</a:rPr>
              <a:t>랜덤 포레스트의 장점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2014" y="1147990"/>
            <a:ext cx="10515600" cy="4351338"/>
          </a:xfrm>
        </p:spPr>
        <p:txBody>
          <a:bodyPr/>
          <a:lstStyle/>
          <a:p>
            <a:pPr fontAlgn="base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월등히 높은 정확성</a:t>
            </a:r>
          </a:p>
          <a:p>
            <a:pPr fontAlgn="base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간편하고 빠른 학습 및 테스트 알고리즘</a:t>
            </a:r>
          </a:p>
          <a:p>
            <a:pPr fontAlgn="base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변수소거 없이 수천 개의 입력 변수들을 다루는 것이 가능</a:t>
            </a:r>
          </a:p>
          <a:p>
            <a:pPr fontAlgn="base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임의화를 통한 좋은 일반화 성능</a:t>
            </a:r>
          </a:p>
          <a:p>
            <a:pPr fontAlgn="base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- </a:t>
            </a:r>
            <a:r>
              <a:rPr lang="ko-KR" altLang="en-US" sz="2400" dirty="0">
                <a:solidFill>
                  <a:schemeClr val="bg1"/>
                </a:solidFill>
              </a:rPr>
              <a:t>다중 클래스 알고리즘 </a:t>
            </a:r>
            <a:r>
              <a:rPr lang="ko-KR" altLang="en-US" sz="2400" dirty="0" smtClean="0">
                <a:solidFill>
                  <a:schemeClr val="bg1"/>
                </a:solidFill>
              </a:rPr>
              <a:t>특성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998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9357" y="210004"/>
            <a:ext cx="8436429" cy="867682"/>
          </a:xfrm>
        </p:spPr>
        <p:txBody>
          <a:bodyPr>
            <a:norm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</a:rPr>
              <a:t>랜덤 포레스트의 함수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381000" y="1330778"/>
            <a:ext cx="3448050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Formula : </a:t>
            </a:r>
            <a:r>
              <a:rPr lang="ko-KR" altLang="en-US" sz="2000" dirty="0" smtClean="0">
                <a:solidFill>
                  <a:schemeClr val="bg1"/>
                </a:solidFill>
              </a:rPr>
              <a:t>포뮬러</a:t>
            </a:r>
            <a:r>
              <a:rPr lang="en-US" altLang="ko-KR" sz="2000" dirty="0" smtClean="0">
                <a:solidFill>
                  <a:schemeClr val="bg1"/>
                </a:solidFill>
              </a:rPr>
              <a:t>, </a:t>
            </a:r>
            <a:r>
              <a:rPr lang="ko-KR" altLang="en-US" sz="2000" dirty="0" smtClean="0">
                <a:solidFill>
                  <a:schemeClr val="bg1"/>
                </a:solidFill>
              </a:rPr>
              <a:t>함수식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Data : </a:t>
            </a:r>
            <a:r>
              <a:rPr lang="ko-KR" altLang="en-US" sz="2000" dirty="0" smtClean="0">
                <a:solidFill>
                  <a:schemeClr val="bg1"/>
                </a:solidFill>
              </a:rPr>
              <a:t>데이터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Subset : </a:t>
            </a:r>
            <a:r>
              <a:rPr lang="ko-KR" altLang="en-US" sz="2000" dirty="0" smtClean="0">
                <a:solidFill>
                  <a:schemeClr val="bg1"/>
                </a:solidFill>
              </a:rPr>
              <a:t>그룹 데이터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na.action : </a:t>
            </a:r>
            <a:r>
              <a:rPr lang="ko-KR" altLang="en-US" sz="2000" dirty="0" smtClean="0">
                <a:solidFill>
                  <a:schemeClr val="bg1"/>
                </a:solidFill>
              </a:rPr>
              <a:t>결측치 처리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x : </a:t>
            </a:r>
            <a:r>
              <a:rPr lang="ko-KR" altLang="en-US" sz="2000" dirty="0" smtClean="0">
                <a:solidFill>
                  <a:schemeClr val="bg1"/>
                </a:solidFill>
              </a:rPr>
              <a:t>독립변수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y : </a:t>
            </a:r>
            <a:r>
              <a:rPr lang="ko-KR" altLang="en-US" sz="2000" dirty="0" smtClean="0">
                <a:solidFill>
                  <a:schemeClr val="bg1"/>
                </a:solidFill>
              </a:rPr>
              <a:t>종속 변수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xtest : </a:t>
            </a:r>
            <a:r>
              <a:rPr lang="ko-KR" altLang="en-US" sz="2000" dirty="0" smtClean="0">
                <a:solidFill>
                  <a:schemeClr val="bg1"/>
                </a:solidFill>
              </a:rPr>
              <a:t>학습독립변수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yest : </a:t>
            </a:r>
            <a:r>
              <a:rPr lang="ko-KR" altLang="en-US" sz="2000" dirty="0" smtClean="0">
                <a:solidFill>
                  <a:schemeClr val="bg1"/>
                </a:solidFill>
              </a:rPr>
              <a:t>학습종속변수</a:t>
            </a:r>
            <a:r>
              <a:rPr lang="en-US" altLang="ko-KR" sz="2000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33306" y="1330778"/>
            <a:ext cx="5641521" cy="4555093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Ntree : tree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수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Mtry :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분기에 적용되는 변수의 수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Replace :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재산정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Classwt :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판별가중치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Cutoff :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절단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Strata :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표본추출변수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Sampsize :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표본 크기</a:t>
            </a:r>
            <a:endParaRPr lang="en-US" altLang="ko-KR" sz="2000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Nodesize : Terminal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노드의 최수 갯수</a:t>
            </a:r>
            <a:r>
              <a:rPr lang="en-US" altLang="ko-KR" sz="2000" dirty="0">
                <a:solidFill>
                  <a:schemeClr val="bg1"/>
                </a:solidFill>
                <a:latin typeface="+mj-ea"/>
                <a:ea typeface="+mj-ea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+mj-ea"/>
                <a:ea typeface="+mj-ea"/>
              </a:rPr>
              <a:t>클수록 나무가 작아짐</a:t>
            </a:r>
          </a:p>
          <a:p>
            <a:pPr algn="l"/>
            <a:endParaRPr lang="ko-KR" altLang="en-US" sz="20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8402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노랑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none" rtlCol="0" anchor="t">
        <a:spAutoFit/>
      </a:bodyPr>
      <a:lstStyle>
        <a:defPPr algn="l">
          <a:defRPr sz="2000" smtClean="0">
            <a:solidFill>
              <a:schemeClr val="bg1">
                <a:lumMod val="75000"/>
                <a:lumOff val="25000"/>
              </a:schemeClr>
            </a:solidFill>
            <a:latin typeface="나눔고딕" panose="020D0604000000000000" pitchFamily="50" charset="-127"/>
            <a:ea typeface="나눔고딕" panose="020D0604000000000000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929</TotalTime>
  <Words>218</Words>
  <Application>Microsoft Office PowerPoint</Application>
  <PresentationFormat>와이드스크린</PresentationFormat>
  <Paragraphs>35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Arial</vt:lpstr>
      <vt:lpstr>굴림</vt:lpstr>
      <vt:lpstr>Calibri Light</vt:lpstr>
      <vt:lpstr>나눔고딕</vt:lpstr>
      <vt:lpstr>Calibri</vt:lpstr>
      <vt:lpstr>맑은 고딕</vt:lpstr>
      <vt:lpstr>Office Theme</vt:lpstr>
      <vt:lpstr>Random Forest</vt:lpstr>
      <vt:lpstr>랜덤 포레스트의 장점</vt:lpstr>
      <vt:lpstr>랜덤 포레스트의 함수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DERA (Disease Environment Relationship Analysis)</dc:title>
  <dc:creator>임정준 임정준</dc:creator>
  <cp:lastModifiedBy>Windows 사용자</cp:lastModifiedBy>
  <cp:revision>98</cp:revision>
  <dcterms:created xsi:type="dcterms:W3CDTF">2019-09-22T22:58:33Z</dcterms:created>
  <dcterms:modified xsi:type="dcterms:W3CDTF">2019-10-21T04:20:16Z</dcterms:modified>
</cp:coreProperties>
</file>

<file path=docProps/thumbnail.jpeg>
</file>